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8A996-370D-4A7C-80FB-E4E3AAD150B7}" type="datetimeFigureOut">
              <a:rPr lang="en-US" smtClean="0"/>
              <a:t>2/19/2012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0AB9-22F2-40D0-8819-2C6B003368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advTm="7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8A996-370D-4A7C-80FB-E4E3AAD150B7}" type="datetimeFigureOut">
              <a:rPr lang="en-US" smtClean="0"/>
              <a:t>2/19/2012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0AB9-22F2-40D0-8819-2C6B003368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advTm="7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8A996-370D-4A7C-80FB-E4E3AAD150B7}" type="datetimeFigureOut">
              <a:rPr lang="en-US" smtClean="0"/>
              <a:t>2/19/2012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0AB9-22F2-40D0-8819-2C6B003368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advTm="7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8A996-370D-4A7C-80FB-E4E3AAD150B7}" type="datetimeFigureOut">
              <a:rPr lang="en-US" smtClean="0"/>
              <a:t>2/19/2012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0AB9-22F2-40D0-8819-2C6B003368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advTm="7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8A996-370D-4A7C-80FB-E4E3AAD150B7}" type="datetimeFigureOut">
              <a:rPr lang="en-US" smtClean="0"/>
              <a:t>2/19/2012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0AB9-22F2-40D0-8819-2C6B003368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advTm="7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8A996-370D-4A7C-80FB-E4E3AAD150B7}" type="datetimeFigureOut">
              <a:rPr lang="en-US" smtClean="0"/>
              <a:t>2/19/2012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0AB9-22F2-40D0-8819-2C6B003368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advTm="7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8A996-370D-4A7C-80FB-E4E3AAD150B7}" type="datetimeFigureOut">
              <a:rPr lang="en-US" smtClean="0"/>
              <a:t>2/19/2012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0AB9-22F2-40D0-8819-2C6B003368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advTm="7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8A996-370D-4A7C-80FB-E4E3AAD150B7}" type="datetimeFigureOut">
              <a:rPr lang="en-US" smtClean="0"/>
              <a:t>2/19/2012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0AB9-22F2-40D0-8819-2C6B003368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advTm="7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8A996-370D-4A7C-80FB-E4E3AAD150B7}" type="datetimeFigureOut">
              <a:rPr lang="en-US" smtClean="0"/>
              <a:t>2/19/2012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0AB9-22F2-40D0-8819-2C6B003368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advTm="7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8A996-370D-4A7C-80FB-E4E3AAD150B7}" type="datetimeFigureOut">
              <a:rPr lang="en-US" smtClean="0"/>
              <a:t>2/19/2012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0AB9-22F2-40D0-8819-2C6B003368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advTm="7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8A996-370D-4A7C-80FB-E4E3AAD150B7}" type="datetimeFigureOut">
              <a:rPr lang="en-US" smtClean="0"/>
              <a:t>2/19/2012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0AB9-22F2-40D0-8819-2C6B003368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advTm="7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8A996-370D-4A7C-80FB-E4E3AAD150B7}" type="datetimeFigureOut">
              <a:rPr lang="en-US" smtClean="0"/>
              <a:t>2/19/2012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E0AB9-22F2-40D0-8819-2C6B0033682E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7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DFGW-slide-e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7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FGW-slide-Frid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7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FGW-slide-Friday Recogni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Tm="7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FGW-slide-Saturday a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  <p:transition advTm="7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FGW-slide-Saturday pm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3999" cy="6858000"/>
          </a:xfrm>
        </p:spPr>
      </p:pic>
    </p:spTree>
  </p:cSld>
  <p:clrMapOvr>
    <a:masterClrMapping/>
  </p:clrMapOvr>
  <p:transition advTm="7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FGW-slide-Saturday pm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  <p:transition advTm="7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FGW-slide-Sunda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8817" cy="6869113"/>
          </a:xfrm>
        </p:spPr>
      </p:pic>
    </p:spTree>
  </p:cSld>
  <p:clrMapOvr>
    <a:masterClrMapping/>
  </p:clrMapOvr>
  <p:transition advTm="7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DFGW-slide-e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7000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Donna</dc:creator>
  <cp:lastModifiedBy>Donna</cp:lastModifiedBy>
  <cp:revision>1</cp:revision>
  <dcterms:created xsi:type="dcterms:W3CDTF">2012-02-19T06:38:29Z</dcterms:created>
  <dcterms:modified xsi:type="dcterms:W3CDTF">2012-02-19T07:14:41Z</dcterms:modified>
</cp:coreProperties>
</file>